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71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7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7F845-E6B4-463F-BE92-E58A3664ECE3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C5331E-63B5-4DEB-9D7B-A79F3306E979}">
      <dgm:prSet/>
      <dgm:spPr/>
      <dgm:t>
        <a:bodyPr/>
        <a:lstStyle/>
        <a:p>
          <a:r>
            <a:rPr lang="de-DE"/>
            <a:t>Facts about Germany</a:t>
          </a:r>
          <a:endParaRPr lang="en-US"/>
        </a:p>
      </dgm:t>
    </dgm:pt>
    <dgm:pt modelId="{FBA97142-C5EE-485E-8446-3285505C4C06}" type="parTrans" cxnId="{61A53FFA-42A8-4991-8159-E7530EF8ABC7}">
      <dgm:prSet/>
      <dgm:spPr/>
      <dgm:t>
        <a:bodyPr/>
        <a:lstStyle/>
        <a:p>
          <a:endParaRPr lang="en-US"/>
        </a:p>
      </dgm:t>
    </dgm:pt>
    <dgm:pt modelId="{1C372F3C-4E44-4640-98BD-1E41ED5970E2}" type="sibTrans" cxnId="{61A53FFA-42A8-4991-8159-E7530EF8ABC7}">
      <dgm:prSet/>
      <dgm:spPr/>
      <dgm:t>
        <a:bodyPr/>
        <a:lstStyle/>
        <a:p>
          <a:endParaRPr lang="en-US"/>
        </a:p>
      </dgm:t>
    </dgm:pt>
    <dgm:pt modelId="{3A836A1C-7EAC-4B07-9028-5C54B063783D}">
      <dgm:prSet/>
      <dgm:spPr/>
      <dgm:t>
        <a:bodyPr/>
        <a:lstStyle/>
        <a:p>
          <a:r>
            <a:rPr lang="de-DE"/>
            <a:t>Sightseeing</a:t>
          </a:r>
          <a:endParaRPr lang="en-US"/>
        </a:p>
      </dgm:t>
    </dgm:pt>
    <dgm:pt modelId="{D7C808DB-7E89-4907-957C-302EDC593EF7}" type="parTrans" cxnId="{E4246C55-358D-4E00-AE5B-8DA920AC19B4}">
      <dgm:prSet/>
      <dgm:spPr/>
      <dgm:t>
        <a:bodyPr/>
        <a:lstStyle/>
        <a:p>
          <a:endParaRPr lang="en-US"/>
        </a:p>
      </dgm:t>
    </dgm:pt>
    <dgm:pt modelId="{5DFC0106-EC75-4F08-AA54-B3E5E863DC91}" type="sibTrans" cxnId="{E4246C55-358D-4E00-AE5B-8DA920AC19B4}">
      <dgm:prSet/>
      <dgm:spPr/>
      <dgm:t>
        <a:bodyPr/>
        <a:lstStyle/>
        <a:p>
          <a:endParaRPr lang="en-US"/>
        </a:p>
      </dgm:t>
    </dgm:pt>
    <dgm:pt modelId="{6F3B031C-D78F-4991-9070-BF77A99BF96B}">
      <dgm:prSet/>
      <dgm:spPr/>
      <dgm:t>
        <a:bodyPr/>
        <a:lstStyle/>
        <a:p>
          <a:r>
            <a:rPr lang="de-DE"/>
            <a:t>Famous people</a:t>
          </a:r>
          <a:endParaRPr lang="en-US"/>
        </a:p>
      </dgm:t>
    </dgm:pt>
    <dgm:pt modelId="{7ABECF43-C068-4B3B-A52C-391557361F3C}" type="parTrans" cxnId="{21ABB3EE-0C8E-42EB-93B1-1BAE5B84ED9A}">
      <dgm:prSet/>
      <dgm:spPr/>
      <dgm:t>
        <a:bodyPr/>
        <a:lstStyle/>
        <a:p>
          <a:endParaRPr lang="en-US"/>
        </a:p>
      </dgm:t>
    </dgm:pt>
    <dgm:pt modelId="{E99CADFA-A652-49ED-97AC-FD29A12B60C5}" type="sibTrans" cxnId="{21ABB3EE-0C8E-42EB-93B1-1BAE5B84ED9A}">
      <dgm:prSet/>
      <dgm:spPr/>
      <dgm:t>
        <a:bodyPr/>
        <a:lstStyle/>
        <a:p>
          <a:endParaRPr lang="en-US"/>
        </a:p>
      </dgm:t>
    </dgm:pt>
    <dgm:pt modelId="{BCC30415-943A-4F48-B1AA-D92489503516}">
      <dgm:prSet/>
      <dgm:spPr/>
      <dgm:t>
        <a:bodyPr/>
        <a:lstStyle/>
        <a:p>
          <a:r>
            <a:rPr lang="de-DE"/>
            <a:t>Traditions</a:t>
          </a:r>
          <a:endParaRPr lang="en-US"/>
        </a:p>
      </dgm:t>
    </dgm:pt>
    <dgm:pt modelId="{BAE709F8-3175-4A2C-8BA0-14C0B9866C6C}" type="parTrans" cxnId="{8FE523D3-276E-4ADB-A990-86E13F2650FE}">
      <dgm:prSet/>
      <dgm:spPr/>
      <dgm:t>
        <a:bodyPr/>
        <a:lstStyle/>
        <a:p>
          <a:endParaRPr lang="en-US"/>
        </a:p>
      </dgm:t>
    </dgm:pt>
    <dgm:pt modelId="{9B4C4EB8-7DD1-4785-96A6-C6AC7CF8175C}" type="sibTrans" cxnId="{8FE523D3-276E-4ADB-A990-86E13F2650FE}">
      <dgm:prSet/>
      <dgm:spPr/>
      <dgm:t>
        <a:bodyPr/>
        <a:lstStyle/>
        <a:p>
          <a:endParaRPr lang="en-US"/>
        </a:p>
      </dgm:t>
    </dgm:pt>
    <dgm:pt modelId="{C0EA4507-4D0F-4D42-A76B-626EE85FF57E}">
      <dgm:prSet/>
      <dgm:spPr/>
      <dgm:t>
        <a:bodyPr/>
        <a:lstStyle/>
        <a:p>
          <a:r>
            <a:rPr lang="de-DE"/>
            <a:t>Typical German Food</a:t>
          </a:r>
          <a:endParaRPr lang="en-US"/>
        </a:p>
      </dgm:t>
    </dgm:pt>
    <dgm:pt modelId="{5EB1F1EA-8C8A-4CC0-98CF-4D1A074755DD}" type="parTrans" cxnId="{2164D577-12D3-407B-A039-4D6EA5B5CA88}">
      <dgm:prSet/>
      <dgm:spPr/>
      <dgm:t>
        <a:bodyPr/>
        <a:lstStyle/>
        <a:p>
          <a:endParaRPr lang="en-US"/>
        </a:p>
      </dgm:t>
    </dgm:pt>
    <dgm:pt modelId="{20770DBA-E8AF-4A2B-95A5-01C2FBE593D8}" type="sibTrans" cxnId="{2164D577-12D3-407B-A039-4D6EA5B5CA88}">
      <dgm:prSet/>
      <dgm:spPr/>
      <dgm:t>
        <a:bodyPr/>
        <a:lstStyle/>
        <a:p>
          <a:endParaRPr lang="en-US"/>
        </a:p>
      </dgm:t>
    </dgm:pt>
    <dgm:pt modelId="{5649092C-1AE7-43F3-BAE2-9B02DA50A1F0}" type="pres">
      <dgm:prSet presAssocID="{1267F845-E6B4-463F-BE92-E58A3664ECE3}" presName="outerComposite" presStyleCnt="0">
        <dgm:presLayoutVars>
          <dgm:chMax val="5"/>
          <dgm:dir/>
          <dgm:resizeHandles val="exact"/>
        </dgm:presLayoutVars>
      </dgm:prSet>
      <dgm:spPr/>
    </dgm:pt>
    <dgm:pt modelId="{E8D37F41-F365-434C-98AF-21E3881ED183}" type="pres">
      <dgm:prSet presAssocID="{1267F845-E6B4-463F-BE92-E58A3664ECE3}" presName="dummyMaxCanvas" presStyleCnt="0">
        <dgm:presLayoutVars/>
      </dgm:prSet>
      <dgm:spPr/>
    </dgm:pt>
    <dgm:pt modelId="{98B52A11-6197-44F4-B700-EAF0F8AD8B75}" type="pres">
      <dgm:prSet presAssocID="{1267F845-E6B4-463F-BE92-E58A3664ECE3}" presName="FiveNodes_1" presStyleLbl="node1" presStyleIdx="0" presStyleCnt="5">
        <dgm:presLayoutVars>
          <dgm:bulletEnabled val="1"/>
        </dgm:presLayoutVars>
      </dgm:prSet>
      <dgm:spPr/>
    </dgm:pt>
    <dgm:pt modelId="{78A728D4-961E-41CE-B116-F51393F0808E}" type="pres">
      <dgm:prSet presAssocID="{1267F845-E6B4-463F-BE92-E58A3664ECE3}" presName="FiveNodes_2" presStyleLbl="node1" presStyleIdx="1" presStyleCnt="5">
        <dgm:presLayoutVars>
          <dgm:bulletEnabled val="1"/>
        </dgm:presLayoutVars>
      </dgm:prSet>
      <dgm:spPr/>
    </dgm:pt>
    <dgm:pt modelId="{89F4FB72-EEC2-41B1-B890-AA6742A0721E}" type="pres">
      <dgm:prSet presAssocID="{1267F845-E6B4-463F-BE92-E58A3664ECE3}" presName="FiveNodes_3" presStyleLbl="node1" presStyleIdx="2" presStyleCnt="5">
        <dgm:presLayoutVars>
          <dgm:bulletEnabled val="1"/>
        </dgm:presLayoutVars>
      </dgm:prSet>
      <dgm:spPr/>
    </dgm:pt>
    <dgm:pt modelId="{7D4F7FB6-AB3D-4E5D-8FBA-9572B31B56A3}" type="pres">
      <dgm:prSet presAssocID="{1267F845-E6B4-463F-BE92-E58A3664ECE3}" presName="FiveNodes_4" presStyleLbl="node1" presStyleIdx="3" presStyleCnt="5">
        <dgm:presLayoutVars>
          <dgm:bulletEnabled val="1"/>
        </dgm:presLayoutVars>
      </dgm:prSet>
      <dgm:spPr/>
    </dgm:pt>
    <dgm:pt modelId="{58A46F38-85D8-423B-B806-8CF519F1D176}" type="pres">
      <dgm:prSet presAssocID="{1267F845-E6B4-463F-BE92-E58A3664ECE3}" presName="FiveNodes_5" presStyleLbl="node1" presStyleIdx="4" presStyleCnt="5">
        <dgm:presLayoutVars>
          <dgm:bulletEnabled val="1"/>
        </dgm:presLayoutVars>
      </dgm:prSet>
      <dgm:spPr/>
    </dgm:pt>
    <dgm:pt modelId="{942D23F9-24E2-4BE2-A1A9-24786CB9785B}" type="pres">
      <dgm:prSet presAssocID="{1267F845-E6B4-463F-BE92-E58A3664ECE3}" presName="FiveConn_1-2" presStyleLbl="fgAccFollowNode1" presStyleIdx="0" presStyleCnt="4">
        <dgm:presLayoutVars>
          <dgm:bulletEnabled val="1"/>
        </dgm:presLayoutVars>
      </dgm:prSet>
      <dgm:spPr/>
    </dgm:pt>
    <dgm:pt modelId="{1DEB9201-477F-4229-B852-0AD4AC09E306}" type="pres">
      <dgm:prSet presAssocID="{1267F845-E6B4-463F-BE92-E58A3664ECE3}" presName="FiveConn_2-3" presStyleLbl="fgAccFollowNode1" presStyleIdx="1" presStyleCnt="4">
        <dgm:presLayoutVars>
          <dgm:bulletEnabled val="1"/>
        </dgm:presLayoutVars>
      </dgm:prSet>
      <dgm:spPr/>
    </dgm:pt>
    <dgm:pt modelId="{39B9BA9D-8EAD-43EB-A37B-840869D3CED0}" type="pres">
      <dgm:prSet presAssocID="{1267F845-E6B4-463F-BE92-E58A3664ECE3}" presName="FiveConn_3-4" presStyleLbl="fgAccFollowNode1" presStyleIdx="2" presStyleCnt="4">
        <dgm:presLayoutVars>
          <dgm:bulletEnabled val="1"/>
        </dgm:presLayoutVars>
      </dgm:prSet>
      <dgm:spPr/>
    </dgm:pt>
    <dgm:pt modelId="{F2A5A0C8-25DB-4FB5-B91C-829F5E19CD29}" type="pres">
      <dgm:prSet presAssocID="{1267F845-E6B4-463F-BE92-E58A3664ECE3}" presName="FiveConn_4-5" presStyleLbl="fgAccFollowNode1" presStyleIdx="3" presStyleCnt="4">
        <dgm:presLayoutVars>
          <dgm:bulletEnabled val="1"/>
        </dgm:presLayoutVars>
      </dgm:prSet>
      <dgm:spPr/>
    </dgm:pt>
    <dgm:pt modelId="{C7E5F892-4846-40B9-A3A3-3D497F7E8424}" type="pres">
      <dgm:prSet presAssocID="{1267F845-E6B4-463F-BE92-E58A3664ECE3}" presName="FiveNodes_1_text" presStyleLbl="node1" presStyleIdx="4" presStyleCnt="5">
        <dgm:presLayoutVars>
          <dgm:bulletEnabled val="1"/>
        </dgm:presLayoutVars>
      </dgm:prSet>
      <dgm:spPr/>
    </dgm:pt>
    <dgm:pt modelId="{1C06BEEB-B872-45AB-9004-F39E4B1E322A}" type="pres">
      <dgm:prSet presAssocID="{1267F845-E6B4-463F-BE92-E58A3664ECE3}" presName="FiveNodes_2_text" presStyleLbl="node1" presStyleIdx="4" presStyleCnt="5">
        <dgm:presLayoutVars>
          <dgm:bulletEnabled val="1"/>
        </dgm:presLayoutVars>
      </dgm:prSet>
      <dgm:spPr/>
    </dgm:pt>
    <dgm:pt modelId="{B849598B-70B6-4358-B1AE-E055F9624A67}" type="pres">
      <dgm:prSet presAssocID="{1267F845-E6B4-463F-BE92-E58A3664ECE3}" presName="FiveNodes_3_text" presStyleLbl="node1" presStyleIdx="4" presStyleCnt="5">
        <dgm:presLayoutVars>
          <dgm:bulletEnabled val="1"/>
        </dgm:presLayoutVars>
      </dgm:prSet>
      <dgm:spPr/>
    </dgm:pt>
    <dgm:pt modelId="{BD417B3B-A821-4995-856F-B92CE960F796}" type="pres">
      <dgm:prSet presAssocID="{1267F845-E6B4-463F-BE92-E58A3664ECE3}" presName="FiveNodes_4_text" presStyleLbl="node1" presStyleIdx="4" presStyleCnt="5">
        <dgm:presLayoutVars>
          <dgm:bulletEnabled val="1"/>
        </dgm:presLayoutVars>
      </dgm:prSet>
      <dgm:spPr/>
    </dgm:pt>
    <dgm:pt modelId="{4946AAC2-1D4F-420F-9FFC-43449A8E086A}" type="pres">
      <dgm:prSet presAssocID="{1267F845-E6B4-463F-BE92-E58A3664ECE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41D2914-7369-4D4C-BBE5-FA2105F07FDE}" type="presOf" srcId="{3A836A1C-7EAC-4B07-9028-5C54B063783D}" destId="{78A728D4-961E-41CE-B116-F51393F0808E}" srcOrd="0" destOrd="0" presId="urn:microsoft.com/office/officeart/2005/8/layout/vProcess5"/>
    <dgm:cxn modelId="{801B671C-6301-4D4F-A92F-58D4D397470F}" type="presOf" srcId="{5BC5331E-63B5-4DEB-9D7B-A79F3306E979}" destId="{C7E5F892-4846-40B9-A3A3-3D497F7E8424}" srcOrd="1" destOrd="0" presId="urn:microsoft.com/office/officeart/2005/8/layout/vProcess5"/>
    <dgm:cxn modelId="{8E146726-DBC9-4B09-815A-5C0B0A928F1B}" type="presOf" srcId="{BCC30415-943A-4F48-B1AA-D92489503516}" destId="{BD417B3B-A821-4995-856F-B92CE960F796}" srcOrd="1" destOrd="0" presId="urn:microsoft.com/office/officeart/2005/8/layout/vProcess5"/>
    <dgm:cxn modelId="{F4569C26-E11B-4F86-9151-4FD3FAD34B4A}" type="presOf" srcId="{3A836A1C-7EAC-4B07-9028-5C54B063783D}" destId="{1C06BEEB-B872-45AB-9004-F39E4B1E322A}" srcOrd="1" destOrd="0" presId="urn:microsoft.com/office/officeart/2005/8/layout/vProcess5"/>
    <dgm:cxn modelId="{2C192D38-1FC6-48C8-94EA-D439D8FBBFE8}" type="presOf" srcId="{9B4C4EB8-7DD1-4785-96A6-C6AC7CF8175C}" destId="{F2A5A0C8-25DB-4FB5-B91C-829F5E19CD29}" srcOrd="0" destOrd="0" presId="urn:microsoft.com/office/officeart/2005/8/layout/vProcess5"/>
    <dgm:cxn modelId="{5D567547-5DA4-45BD-88E8-E17D478070B4}" type="presOf" srcId="{5BC5331E-63B5-4DEB-9D7B-A79F3306E979}" destId="{98B52A11-6197-44F4-B700-EAF0F8AD8B75}" srcOrd="0" destOrd="0" presId="urn:microsoft.com/office/officeart/2005/8/layout/vProcess5"/>
    <dgm:cxn modelId="{E4246C55-358D-4E00-AE5B-8DA920AC19B4}" srcId="{1267F845-E6B4-463F-BE92-E58A3664ECE3}" destId="{3A836A1C-7EAC-4B07-9028-5C54B063783D}" srcOrd="1" destOrd="0" parTransId="{D7C808DB-7E89-4907-957C-302EDC593EF7}" sibTransId="{5DFC0106-EC75-4F08-AA54-B3E5E863DC91}"/>
    <dgm:cxn modelId="{2164D577-12D3-407B-A039-4D6EA5B5CA88}" srcId="{1267F845-E6B4-463F-BE92-E58A3664ECE3}" destId="{C0EA4507-4D0F-4D42-A76B-626EE85FF57E}" srcOrd="4" destOrd="0" parTransId="{5EB1F1EA-8C8A-4CC0-98CF-4D1A074755DD}" sibTransId="{20770DBA-E8AF-4A2B-95A5-01C2FBE593D8}"/>
    <dgm:cxn modelId="{0F05128E-7D75-4DF9-A8B2-27DCFE967CAB}" type="presOf" srcId="{6F3B031C-D78F-4991-9070-BF77A99BF96B}" destId="{89F4FB72-EEC2-41B1-B890-AA6742A0721E}" srcOrd="0" destOrd="0" presId="urn:microsoft.com/office/officeart/2005/8/layout/vProcess5"/>
    <dgm:cxn modelId="{335BC598-E3A6-4E62-B474-5AA164F7922D}" type="presOf" srcId="{1C372F3C-4E44-4640-98BD-1E41ED5970E2}" destId="{942D23F9-24E2-4BE2-A1A9-24786CB9785B}" srcOrd="0" destOrd="0" presId="urn:microsoft.com/office/officeart/2005/8/layout/vProcess5"/>
    <dgm:cxn modelId="{117E62A5-1530-4529-BD50-3F2BB9E4F343}" type="presOf" srcId="{BCC30415-943A-4F48-B1AA-D92489503516}" destId="{7D4F7FB6-AB3D-4E5D-8FBA-9572B31B56A3}" srcOrd="0" destOrd="0" presId="urn:microsoft.com/office/officeart/2005/8/layout/vProcess5"/>
    <dgm:cxn modelId="{59A2ACBA-60A5-4259-A784-0972135A9A5A}" type="presOf" srcId="{1267F845-E6B4-463F-BE92-E58A3664ECE3}" destId="{5649092C-1AE7-43F3-BAE2-9B02DA50A1F0}" srcOrd="0" destOrd="0" presId="urn:microsoft.com/office/officeart/2005/8/layout/vProcess5"/>
    <dgm:cxn modelId="{26E9B3CB-88AF-4C04-B67A-F9FF0531279D}" type="presOf" srcId="{C0EA4507-4D0F-4D42-A76B-626EE85FF57E}" destId="{58A46F38-85D8-423B-B806-8CF519F1D176}" srcOrd="0" destOrd="0" presId="urn:microsoft.com/office/officeart/2005/8/layout/vProcess5"/>
    <dgm:cxn modelId="{C85167CF-55F1-4C46-8121-0769B3EEA35A}" type="presOf" srcId="{6F3B031C-D78F-4991-9070-BF77A99BF96B}" destId="{B849598B-70B6-4358-B1AE-E055F9624A67}" srcOrd="1" destOrd="0" presId="urn:microsoft.com/office/officeart/2005/8/layout/vProcess5"/>
    <dgm:cxn modelId="{D2E010D3-2B86-4906-9EF5-8DAEEDA0252D}" type="presOf" srcId="{5DFC0106-EC75-4F08-AA54-B3E5E863DC91}" destId="{1DEB9201-477F-4229-B852-0AD4AC09E306}" srcOrd="0" destOrd="0" presId="urn:microsoft.com/office/officeart/2005/8/layout/vProcess5"/>
    <dgm:cxn modelId="{8FE523D3-276E-4ADB-A990-86E13F2650FE}" srcId="{1267F845-E6B4-463F-BE92-E58A3664ECE3}" destId="{BCC30415-943A-4F48-B1AA-D92489503516}" srcOrd="3" destOrd="0" parTransId="{BAE709F8-3175-4A2C-8BA0-14C0B9866C6C}" sibTransId="{9B4C4EB8-7DD1-4785-96A6-C6AC7CF8175C}"/>
    <dgm:cxn modelId="{681FD3DC-F91D-4644-A909-BC8A47ECE3EE}" type="presOf" srcId="{C0EA4507-4D0F-4D42-A76B-626EE85FF57E}" destId="{4946AAC2-1D4F-420F-9FFC-43449A8E086A}" srcOrd="1" destOrd="0" presId="urn:microsoft.com/office/officeart/2005/8/layout/vProcess5"/>
    <dgm:cxn modelId="{1B319BEB-6D46-40CD-AF5E-D1826B68E2E2}" type="presOf" srcId="{E99CADFA-A652-49ED-97AC-FD29A12B60C5}" destId="{39B9BA9D-8EAD-43EB-A37B-840869D3CED0}" srcOrd="0" destOrd="0" presId="urn:microsoft.com/office/officeart/2005/8/layout/vProcess5"/>
    <dgm:cxn modelId="{21ABB3EE-0C8E-42EB-93B1-1BAE5B84ED9A}" srcId="{1267F845-E6B4-463F-BE92-E58A3664ECE3}" destId="{6F3B031C-D78F-4991-9070-BF77A99BF96B}" srcOrd="2" destOrd="0" parTransId="{7ABECF43-C068-4B3B-A52C-391557361F3C}" sibTransId="{E99CADFA-A652-49ED-97AC-FD29A12B60C5}"/>
    <dgm:cxn modelId="{61A53FFA-42A8-4991-8159-E7530EF8ABC7}" srcId="{1267F845-E6B4-463F-BE92-E58A3664ECE3}" destId="{5BC5331E-63B5-4DEB-9D7B-A79F3306E979}" srcOrd="0" destOrd="0" parTransId="{FBA97142-C5EE-485E-8446-3285505C4C06}" sibTransId="{1C372F3C-4E44-4640-98BD-1E41ED5970E2}"/>
    <dgm:cxn modelId="{72448BAA-A69B-40E9-AB7A-A8E66A133124}" type="presParOf" srcId="{5649092C-1AE7-43F3-BAE2-9B02DA50A1F0}" destId="{E8D37F41-F365-434C-98AF-21E3881ED183}" srcOrd="0" destOrd="0" presId="urn:microsoft.com/office/officeart/2005/8/layout/vProcess5"/>
    <dgm:cxn modelId="{6EDA1F8D-4CDE-459B-9DDB-524F0428B2D1}" type="presParOf" srcId="{5649092C-1AE7-43F3-BAE2-9B02DA50A1F0}" destId="{98B52A11-6197-44F4-B700-EAF0F8AD8B75}" srcOrd="1" destOrd="0" presId="urn:microsoft.com/office/officeart/2005/8/layout/vProcess5"/>
    <dgm:cxn modelId="{A1EAD659-6CB3-450D-A6F4-785B03788F4F}" type="presParOf" srcId="{5649092C-1AE7-43F3-BAE2-9B02DA50A1F0}" destId="{78A728D4-961E-41CE-B116-F51393F0808E}" srcOrd="2" destOrd="0" presId="urn:microsoft.com/office/officeart/2005/8/layout/vProcess5"/>
    <dgm:cxn modelId="{367B8F9B-AB5E-468C-BA56-A64893476DE0}" type="presParOf" srcId="{5649092C-1AE7-43F3-BAE2-9B02DA50A1F0}" destId="{89F4FB72-EEC2-41B1-B890-AA6742A0721E}" srcOrd="3" destOrd="0" presId="urn:microsoft.com/office/officeart/2005/8/layout/vProcess5"/>
    <dgm:cxn modelId="{273BA189-6EA7-4A93-AFE6-5E0C79D03417}" type="presParOf" srcId="{5649092C-1AE7-43F3-BAE2-9B02DA50A1F0}" destId="{7D4F7FB6-AB3D-4E5D-8FBA-9572B31B56A3}" srcOrd="4" destOrd="0" presId="urn:microsoft.com/office/officeart/2005/8/layout/vProcess5"/>
    <dgm:cxn modelId="{F95A947F-0E57-46B2-91C0-E34F11012BFC}" type="presParOf" srcId="{5649092C-1AE7-43F3-BAE2-9B02DA50A1F0}" destId="{58A46F38-85D8-423B-B806-8CF519F1D176}" srcOrd="5" destOrd="0" presId="urn:microsoft.com/office/officeart/2005/8/layout/vProcess5"/>
    <dgm:cxn modelId="{F3B580DF-9897-4895-B037-AB15D451FF96}" type="presParOf" srcId="{5649092C-1AE7-43F3-BAE2-9B02DA50A1F0}" destId="{942D23F9-24E2-4BE2-A1A9-24786CB9785B}" srcOrd="6" destOrd="0" presId="urn:microsoft.com/office/officeart/2005/8/layout/vProcess5"/>
    <dgm:cxn modelId="{EE3BAFFC-8F27-4D4D-9059-CEA0BB4FBAC6}" type="presParOf" srcId="{5649092C-1AE7-43F3-BAE2-9B02DA50A1F0}" destId="{1DEB9201-477F-4229-B852-0AD4AC09E306}" srcOrd="7" destOrd="0" presId="urn:microsoft.com/office/officeart/2005/8/layout/vProcess5"/>
    <dgm:cxn modelId="{02EE5363-8E52-46B2-BC65-8421BB6453DE}" type="presParOf" srcId="{5649092C-1AE7-43F3-BAE2-9B02DA50A1F0}" destId="{39B9BA9D-8EAD-43EB-A37B-840869D3CED0}" srcOrd="8" destOrd="0" presId="urn:microsoft.com/office/officeart/2005/8/layout/vProcess5"/>
    <dgm:cxn modelId="{C7556C6D-72D1-48AE-B7F9-A2A60752CFB0}" type="presParOf" srcId="{5649092C-1AE7-43F3-BAE2-9B02DA50A1F0}" destId="{F2A5A0C8-25DB-4FB5-B91C-829F5E19CD29}" srcOrd="9" destOrd="0" presId="urn:microsoft.com/office/officeart/2005/8/layout/vProcess5"/>
    <dgm:cxn modelId="{3936EC6D-5124-4577-8AB8-EDBCF30F1B12}" type="presParOf" srcId="{5649092C-1AE7-43F3-BAE2-9B02DA50A1F0}" destId="{C7E5F892-4846-40B9-A3A3-3D497F7E8424}" srcOrd="10" destOrd="0" presId="urn:microsoft.com/office/officeart/2005/8/layout/vProcess5"/>
    <dgm:cxn modelId="{A647C637-1326-4D98-9AA6-0102246225BB}" type="presParOf" srcId="{5649092C-1AE7-43F3-BAE2-9B02DA50A1F0}" destId="{1C06BEEB-B872-45AB-9004-F39E4B1E322A}" srcOrd="11" destOrd="0" presId="urn:microsoft.com/office/officeart/2005/8/layout/vProcess5"/>
    <dgm:cxn modelId="{EFA5C885-65BD-4F9A-BD04-EB464520C395}" type="presParOf" srcId="{5649092C-1AE7-43F3-BAE2-9B02DA50A1F0}" destId="{B849598B-70B6-4358-B1AE-E055F9624A67}" srcOrd="12" destOrd="0" presId="urn:microsoft.com/office/officeart/2005/8/layout/vProcess5"/>
    <dgm:cxn modelId="{026DE972-DC42-4364-ACD9-0C30EABFC927}" type="presParOf" srcId="{5649092C-1AE7-43F3-BAE2-9B02DA50A1F0}" destId="{BD417B3B-A821-4995-856F-B92CE960F796}" srcOrd="13" destOrd="0" presId="urn:microsoft.com/office/officeart/2005/8/layout/vProcess5"/>
    <dgm:cxn modelId="{F166241D-4EB7-4D15-982D-2C043DBE0759}" type="presParOf" srcId="{5649092C-1AE7-43F3-BAE2-9B02DA50A1F0}" destId="{4946AAC2-1D4F-420F-9FFC-43449A8E086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52A11-6197-44F4-B700-EAF0F8AD8B75}">
      <dsp:nvSpPr>
        <dsp:cNvPr id="0" name=""/>
        <dsp:cNvSpPr/>
      </dsp:nvSpPr>
      <dsp:spPr>
        <a:xfrm>
          <a:off x="0" y="0"/>
          <a:ext cx="5632704" cy="8144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Facts about Germany</a:t>
          </a:r>
          <a:endParaRPr lang="en-US" sz="3500" kern="1200"/>
        </a:p>
      </dsp:txBody>
      <dsp:txXfrm>
        <a:off x="23854" y="23854"/>
        <a:ext cx="4658562" cy="766739"/>
      </dsp:txXfrm>
    </dsp:sp>
    <dsp:sp modelId="{78A728D4-961E-41CE-B116-F51393F0808E}">
      <dsp:nvSpPr>
        <dsp:cNvPr id="0" name=""/>
        <dsp:cNvSpPr/>
      </dsp:nvSpPr>
      <dsp:spPr>
        <a:xfrm>
          <a:off x="420624" y="927564"/>
          <a:ext cx="5632704" cy="814447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Sightseeing</a:t>
          </a:r>
          <a:endParaRPr lang="en-US" sz="3500" kern="1200"/>
        </a:p>
      </dsp:txBody>
      <dsp:txXfrm>
        <a:off x="444478" y="951418"/>
        <a:ext cx="4634981" cy="766739"/>
      </dsp:txXfrm>
    </dsp:sp>
    <dsp:sp modelId="{89F4FB72-EEC2-41B1-B890-AA6742A0721E}">
      <dsp:nvSpPr>
        <dsp:cNvPr id="0" name=""/>
        <dsp:cNvSpPr/>
      </dsp:nvSpPr>
      <dsp:spPr>
        <a:xfrm>
          <a:off x="841247" y="1855129"/>
          <a:ext cx="5632704" cy="814447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Famous people</a:t>
          </a:r>
          <a:endParaRPr lang="en-US" sz="3500" kern="1200"/>
        </a:p>
      </dsp:txBody>
      <dsp:txXfrm>
        <a:off x="865101" y="1878983"/>
        <a:ext cx="4634981" cy="766739"/>
      </dsp:txXfrm>
    </dsp:sp>
    <dsp:sp modelId="{7D4F7FB6-AB3D-4E5D-8FBA-9572B31B56A3}">
      <dsp:nvSpPr>
        <dsp:cNvPr id="0" name=""/>
        <dsp:cNvSpPr/>
      </dsp:nvSpPr>
      <dsp:spPr>
        <a:xfrm>
          <a:off x="1261871" y="2782694"/>
          <a:ext cx="5632704" cy="814447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Traditions</a:t>
          </a:r>
          <a:endParaRPr lang="en-US" sz="3500" kern="1200"/>
        </a:p>
      </dsp:txBody>
      <dsp:txXfrm>
        <a:off x="1285725" y="2806548"/>
        <a:ext cx="4634981" cy="766739"/>
      </dsp:txXfrm>
    </dsp:sp>
    <dsp:sp modelId="{58A46F38-85D8-423B-B806-8CF519F1D176}">
      <dsp:nvSpPr>
        <dsp:cNvPr id="0" name=""/>
        <dsp:cNvSpPr/>
      </dsp:nvSpPr>
      <dsp:spPr>
        <a:xfrm>
          <a:off x="1682495" y="3710258"/>
          <a:ext cx="5632704" cy="814447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Typical German Food</a:t>
          </a:r>
          <a:endParaRPr lang="en-US" sz="3500" kern="1200"/>
        </a:p>
      </dsp:txBody>
      <dsp:txXfrm>
        <a:off x="1706349" y="3734112"/>
        <a:ext cx="4634981" cy="766739"/>
      </dsp:txXfrm>
    </dsp:sp>
    <dsp:sp modelId="{942D23F9-24E2-4BE2-A1A9-24786CB9785B}">
      <dsp:nvSpPr>
        <dsp:cNvPr id="0" name=""/>
        <dsp:cNvSpPr/>
      </dsp:nvSpPr>
      <dsp:spPr>
        <a:xfrm>
          <a:off x="5103313" y="594998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222426" y="594998"/>
        <a:ext cx="291164" cy="398366"/>
      </dsp:txXfrm>
    </dsp:sp>
    <dsp:sp modelId="{1DEB9201-477F-4229-B852-0AD4AC09E306}">
      <dsp:nvSpPr>
        <dsp:cNvPr id="0" name=""/>
        <dsp:cNvSpPr/>
      </dsp:nvSpPr>
      <dsp:spPr>
        <a:xfrm>
          <a:off x="5523937" y="1522563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643050" y="1522563"/>
        <a:ext cx="291164" cy="398366"/>
      </dsp:txXfrm>
    </dsp:sp>
    <dsp:sp modelId="{39B9BA9D-8EAD-43EB-A37B-840869D3CED0}">
      <dsp:nvSpPr>
        <dsp:cNvPr id="0" name=""/>
        <dsp:cNvSpPr/>
      </dsp:nvSpPr>
      <dsp:spPr>
        <a:xfrm>
          <a:off x="5944561" y="2436554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063674" y="2436554"/>
        <a:ext cx="291164" cy="398366"/>
      </dsp:txXfrm>
    </dsp:sp>
    <dsp:sp modelId="{F2A5A0C8-25DB-4FB5-B91C-829F5E19CD29}">
      <dsp:nvSpPr>
        <dsp:cNvPr id="0" name=""/>
        <dsp:cNvSpPr/>
      </dsp:nvSpPr>
      <dsp:spPr>
        <a:xfrm>
          <a:off x="6365185" y="3373168"/>
          <a:ext cx="529390" cy="5293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484298" y="3373168"/>
        <a:ext cx="291164" cy="39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CA0AF-3419-43AB-A955-85A124010D41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7B994-2E3E-4E9A-A970-4F5AE60DC7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86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1BEED-AFAC-4FEF-AC0B-9A807E6D6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C6C4CC-48F4-4351-B922-67C83AA3A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A6F26F-24F5-41D4-95A2-01C50CE9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185055-C92A-4002-8515-2F73C13B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0B64AF-B0DC-494A-8F4B-B31C3E01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15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4C5AA-A4A6-4908-BF38-F6211E6B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2CE465-DA9A-493D-B94C-BB1918E9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840260-F24C-4925-8262-FD082938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F971BC-575F-4236-9DB5-AB8E7725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4143DF-6EAA-48F4-8ABD-A2FDCC15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806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810A8DE-F57A-4F13-8102-558BFF938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F2B69B-D6CA-4D93-ABBB-5A034EC5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122EB5-1A12-45C4-8466-C4D39CC6B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2210C3-825D-4A70-BC44-B38640A2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1B5227-D5F0-4124-8607-B0A9CC67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59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0B70A-B722-4EC2-888D-61787735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3F1CDE-E695-4EB3-B0ED-8A57602C6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5D7811-477D-4697-BD24-634AA2AC4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1827BB-C052-43C9-BBAD-E0AAB32A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4311FE-6491-44CA-B516-7FC1E45B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22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598B5-D754-470C-B45F-8B2E2D29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20F857-FB38-4899-A50A-1DFFB12DF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AFECD4-6B99-401E-ABB0-9375FA41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230E73-5100-415A-BA0E-8362758C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57F8E4-F29A-4DDF-8F35-287D6106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16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4F27D-C9EA-463C-8843-F8725483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59FAF9-8A8E-46ED-B755-38BC11C8D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06BD110-9EDB-435B-88DB-F083CD046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5F9EC6-A3DA-44D5-89FD-54F5760A5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883FF4-C990-4D36-9663-0D3EBFB35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3DEAB5-2010-474F-B881-663DF8FF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18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7EB09-F975-47E5-AD51-E2C78079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A793D1-5A7B-4591-BA1C-88DB6B2C0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722EBC-8D10-485A-8856-0B03A233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F634BE-A94F-4639-B33E-C74C272FD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411B21-A0A0-4CB2-915E-00D761145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863B4F8-D68D-40AA-823B-E1B80744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0D6A52-67BE-427D-99A1-40C090C8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7AF045E-199D-4AE4-95DB-431DA931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78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0D80E7-A79A-45EE-AB3C-A0F7A1A7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51E6F9-ED4E-45BA-8F8B-285C5F91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717BA0-8B95-427B-8B41-9A31EEB9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F87561-3660-43CE-ABB7-581E4AD0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24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296D9B-2693-4068-9A16-E7D27B8F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B077B77-D661-42F9-92F2-0C11EDF4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373F78-05A6-4760-85A5-EF3B2D13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98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A1829-792B-48A9-9270-B4054F63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48D94B-BA8F-407A-8287-532ECC8E5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A6907B-798F-4B7A-BD9E-8CA7AECFC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ABFF96-58D9-4C83-8C1C-3F960493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FB2E95-56B4-4FCA-93FD-CFA81F94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1998A6-E14B-4577-AC54-98458DC4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81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2CCD3-2AAB-4759-A6F1-4D61764A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0DA7215-FD06-4D1B-A033-1EDABACE8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E7A0E2-12A3-49C1-B67A-F87546658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BED10-3840-4E9B-AD05-6E0E64902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6E80AC-B36B-495A-A5BA-61464CDD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0200E9-70B8-48D3-AF23-1457C254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89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BF63E8-8EB7-497E-8FC6-5CA2F34B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26B935-A129-4DE3-8EFC-AC4C257BA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DADE8-5425-4254-9F6F-415ABB513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5A761-6D63-4006-AFC5-82931AB7C143}" type="datetimeFigureOut">
              <a:rPr lang="de-DE" smtClean="0"/>
              <a:t>28.11.2018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243357-4373-4D6F-8439-FD77EFD64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73F701-6C43-4E55-A1D9-CA52EFE68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C106A-B1B5-4775-8AC0-DA0F7988CA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62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988B960-842A-44A6-BE7E-1C652DC45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24" b="2002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1B1EE3-1C0E-4640-8296-9B985650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atin typeface="Georgia" panose="02040502050405020303" pitchFamily="18" charset="0"/>
              </a:rPr>
              <a:t>Germany </a:t>
            </a:r>
            <a:r>
              <a:rPr lang="en-US" sz="6000" dirty="0"/>
              <a:t> </a:t>
            </a:r>
            <a:r>
              <a:rPr lang="en-US" sz="4000" dirty="0"/>
              <a:t>                           </a:t>
            </a:r>
            <a:endParaRPr lang="en-US" sz="40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61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ACD3E3E-EA9B-4FD5-B289-8B6E0F74C132}"/>
              </a:ext>
            </a:extLst>
          </p:cNvPr>
          <p:cNvSpPr txBox="1"/>
          <p:nvPr/>
        </p:nvSpPr>
        <p:spPr>
          <a:xfrm>
            <a:off x="1529996" y="1196292"/>
            <a:ext cx="415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Heidi Klum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BA034A8-A32B-425A-9D62-AC6165D5E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462" y="1917357"/>
            <a:ext cx="3110529" cy="44767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693A739-A030-4B62-A2D8-0C6B08D3799C}"/>
              </a:ext>
            </a:extLst>
          </p:cNvPr>
          <p:cNvSpPr txBox="1"/>
          <p:nvPr/>
        </p:nvSpPr>
        <p:spPr>
          <a:xfrm>
            <a:off x="4963886" y="167450"/>
            <a:ext cx="486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Georgia" panose="02040502050405020303" pitchFamily="18" charset="0"/>
              </a:rPr>
              <a:t>Models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354DDBE-FFC4-4B76-BEC1-B65DA884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717" y="1917358"/>
            <a:ext cx="5857875" cy="447675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7599C6B-CF78-4FAB-A807-CD046AE3CBCB}"/>
              </a:ext>
            </a:extLst>
          </p:cNvPr>
          <p:cNvSpPr txBox="1"/>
          <p:nvPr/>
        </p:nvSpPr>
        <p:spPr>
          <a:xfrm>
            <a:off x="7028395" y="1323212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Stefanie Giesinger</a:t>
            </a:r>
          </a:p>
        </p:txBody>
      </p:sp>
    </p:spTree>
    <p:extLst>
      <p:ext uri="{BB962C8B-B14F-4D97-AF65-F5344CB8AC3E}">
        <p14:creationId xmlns:p14="http://schemas.microsoft.com/office/powerpoint/2010/main" val="325841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367F-8E69-4734-A924-C870148A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492"/>
            <a:ext cx="10515600" cy="904875"/>
          </a:xfrm>
        </p:spPr>
        <p:txBody>
          <a:bodyPr>
            <a:normAutofit/>
          </a:bodyPr>
          <a:lstStyle/>
          <a:p>
            <a:r>
              <a:rPr lang="de-DE" sz="4800" dirty="0">
                <a:latin typeface="Georgia" panose="02040502050405020303" pitchFamily="18" charset="0"/>
              </a:rPr>
              <a:t>                            Actors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B612650-BCAD-4A18-9416-2FC76F407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75" y="2308871"/>
            <a:ext cx="5540570" cy="415542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6169B-D12E-4712-B350-F8CBE1347576}"/>
              </a:ext>
            </a:extLst>
          </p:cNvPr>
          <p:cNvSpPr txBox="1"/>
          <p:nvPr/>
        </p:nvSpPr>
        <p:spPr>
          <a:xfrm>
            <a:off x="1999545" y="1699568"/>
            <a:ext cx="394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Til Schweiger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E6F9ED-A543-4BF0-A97B-2E1EE887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142" y="2308871"/>
            <a:ext cx="5446183" cy="41554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F13DAF2-282C-4198-8A7F-706FDABDF749}"/>
              </a:ext>
            </a:extLst>
          </p:cNvPr>
          <p:cNvSpPr txBox="1"/>
          <p:nvPr/>
        </p:nvSpPr>
        <p:spPr>
          <a:xfrm>
            <a:off x="7776434" y="1699567"/>
            <a:ext cx="31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Matthias Schweighöfer</a:t>
            </a:r>
          </a:p>
        </p:txBody>
      </p:sp>
    </p:spTree>
    <p:extLst>
      <p:ext uri="{BB962C8B-B14F-4D97-AF65-F5344CB8AC3E}">
        <p14:creationId xmlns:p14="http://schemas.microsoft.com/office/powerpoint/2010/main" val="67538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3A028-D1DD-4E63-8656-C485E5C5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</p:spPr>
        <p:txBody>
          <a:bodyPr>
            <a:normAutofit/>
          </a:bodyPr>
          <a:lstStyle/>
          <a:p>
            <a:r>
              <a:rPr lang="de-DE" sz="4800" dirty="0">
                <a:latin typeface="Georgia" panose="02040502050405020303" pitchFamily="18" charset="0"/>
              </a:rPr>
              <a:t>                          Singers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C014A66-8863-4300-A8E6-4BFC657DC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72" y="2390471"/>
            <a:ext cx="2664344" cy="435133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4CF4070-461C-4671-BF72-47E5A251D375}"/>
              </a:ext>
            </a:extLst>
          </p:cNvPr>
          <p:cNvSpPr txBox="1"/>
          <p:nvPr/>
        </p:nvSpPr>
        <p:spPr>
          <a:xfrm>
            <a:off x="683784" y="1830196"/>
            <a:ext cx="266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Sarah Conner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CC96F9-B662-4897-97BE-31C07A064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043" y="3429000"/>
            <a:ext cx="4974771" cy="33165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2DC136-8C28-46F9-BBC9-DC50207469DF}"/>
              </a:ext>
            </a:extLst>
          </p:cNvPr>
          <p:cNvSpPr txBox="1"/>
          <p:nvPr/>
        </p:nvSpPr>
        <p:spPr>
          <a:xfrm>
            <a:off x="5097300" y="2932320"/>
            <a:ext cx="283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Cro</a:t>
            </a:r>
            <a:endParaRPr lang="de-DE" sz="2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BD6DE5-B85B-4EDA-B550-BC1F64130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312" y="2291861"/>
            <a:ext cx="3752725" cy="446752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BC23305-3D96-4F01-B807-4FE8424ED873}"/>
              </a:ext>
            </a:extLst>
          </p:cNvPr>
          <p:cNvSpPr txBox="1"/>
          <p:nvPr/>
        </p:nvSpPr>
        <p:spPr>
          <a:xfrm>
            <a:off x="9145836" y="1834834"/>
            <a:ext cx="27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Helene Fischer</a:t>
            </a:r>
          </a:p>
        </p:txBody>
      </p:sp>
    </p:spTree>
    <p:extLst>
      <p:ext uri="{BB962C8B-B14F-4D97-AF65-F5344CB8AC3E}">
        <p14:creationId xmlns:p14="http://schemas.microsoft.com/office/powerpoint/2010/main" val="220979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0ECDC-769B-4584-8B36-B3D8326E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latin typeface="Georgia" panose="02040502050405020303" pitchFamily="18" charset="0"/>
              </a:rPr>
              <a:t>                         </a:t>
            </a:r>
            <a:r>
              <a:rPr lang="de-DE" sz="4800" dirty="0" err="1">
                <a:latin typeface="Georgia" panose="02040502050405020303" pitchFamily="18" charset="0"/>
              </a:rPr>
              <a:t>Traditions</a:t>
            </a:r>
            <a:endParaRPr lang="de-DE" sz="4800" dirty="0">
              <a:latin typeface="Georgia" panose="02040502050405020303" pitchFamily="18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5D17827-E1EE-47D0-B215-14C11AC74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700" y="1690688"/>
            <a:ext cx="8316976" cy="46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691E3-5A12-4676-8E5B-801340FB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de-DE" dirty="0">
                <a:latin typeface="Georgia" panose="02040502050405020303" pitchFamily="18" charset="0"/>
              </a:rPr>
              <a:t>               </a:t>
            </a:r>
            <a:br>
              <a:rPr lang="de-DE" dirty="0">
                <a:latin typeface="Georgia" panose="02040502050405020303" pitchFamily="18" charset="0"/>
              </a:rPr>
            </a:br>
            <a:r>
              <a:rPr lang="de-DE" dirty="0">
                <a:latin typeface="Georgia" panose="02040502050405020303" pitchFamily="18" charset="0"/>
              </a:rPr>
              <a:t>                   Carnival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80C3F8-1DF4-48A0-877E-002C5DED7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r="393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CD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9B089C-3C98-4F21-B393-E3FAFFB53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 sz="2000" dirty="0" err="1"/>
              <a:t>Colorful</a:t>
            </a:r>
            <a:r>
              <a:rPr lang="de-DE" sz="2000" dirty="0"/>
              <a:t> </a:t>
            </a:r>
            <a:r>
              <a:rPr lang="de-DE" sz="2000" dirty="0" err="1"/>
              <a:t>costumes</a:t>
            </a:r>
            <a:endParaRPr lang="de-DE" sz="2000" dirty="0"/>
          </a:p>
          <a:p>
            <a:r>
              <a:rPr lang="de-DE" sz="2000" dirty="0"/>
              <a:t>Street </a:t>
            </a:r>
            <a:r>
              <a:rPr lang="de-DE" sz="2000" dirty="0" err="1"/>
              <a:t>parade</a:t>
            </a:r>
            <a:endParaRPr lang="de-DE" sz="2000" dirty="0"/>
          </a:p>
          <a:p>
            <a:r>
              <a:rPr lang="de-DE" sz="2000" dirty="0" err="1"/>
              <a:t>Everybody</a:t>
            </a:r>
            <a:r>
              <a:rPr lang="de-DE" sz="2000" dirty="0"/>
              <a:t> </a:t>
            </a:r>
            <a:r>
              <a:rPr lang="de-DE" sz="2000" dirty="0" err="1"/>
              <a:t>celebrate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0A34DC-5DDA-4334-B730-30F2BC111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548" y="2381647"/>
            <a:ext cx="2881372" cy="43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3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C80742-579F-4CB6-AC58-77785902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de-DE" sz="3600">
                <a:solidFill>
                  <a:srgbClr val="000000"/>
                </a:solidFill>
                <a:latin typeface="Georgia" panose="02040502050405020303" pitchFamily="18" charset="0"/>
              </a:rPr>
              <a:t>                           Oktoberfest</a:t>
            </a:r>
          </a:p>
        </p:txBody>
      </p:sp>
      <p:sp>
        <p:nvSpPr>
          <p:cNvPr id="29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7D18A9-7E39-4A18-A694-5DB6F360F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8099" r="25308" b="2"/>
          <a:stretch/>
        </p:blipFill>
        <p:spPr>
          <a:xfrm>
            <a:off x="20" y="4310923"/>
            <a:ext cx="3083422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714A3E-7A2E-474D-A9E8-4B667EAC2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1499" r="5" b="5"/>
          <a:stretch/>
        </p:blipFill>
        <p:spPr>
          <a:xfrm>
            <a:off x="3532736" y="2984162"/>
            <a:ext cx="2555402" cy="2555402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827043-2346-4AF6-8235-4138431B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7945" r="7089" b="2"/>
          <a:stretch/>
        </p:blipFill>
        <p:spPr>
          <a:xfrm>
            <a:off x="1" y="-1"/>
            <a:ext cx="3943111" cy="331809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1E033-634A-482D-AE70-5317E364C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r>
              <a:rPr lang="de-DE" sz="2000">
                <a:solidFill>
                  <a:srgbClr val="000000"/>
                </a:solidFill>
              </a:rPr>
              <a:t>Drink as much beer as you can</a:t>
            </a:r>
          </a:p>
          <a:p>
            <a:r>
              <a:rPr lang="de-DE" sz="2000">
                <a:solidFill>
                  <a:srgbClr val="000000"/>
                </a:solidFill>
              </a:rPr>
              <a:t>Dirndl and leather trousers</a:t>
            </a:r>
          </a:p>
          <a:p>
            <a:r>
              <a:rPr lang="de-DE" sz="2000">
                <a:solidFill>
                  <a:srgbClr val="000000"/>
                </a:solidFill>
              </a:rPr>
              <a:t>Gingerbread</a:t>
            </a:r>
          </a:p>
          <a:p>
            <a:r>
              <a:rPr lang="de-DE" sz="2000">
                <a:solidFill>
                  <a:srgbClr val="000000"/>
                </a:solidFill>
              </a:rPr>
              <a:t>Munich Oktoberfest world famous</a:t>
            </a:r>
          </a:p>
          <a:p>
            <a:endParaRPr lang="de-DE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8B4CCB-D733-42CE-9955-8A30D0094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" r="6" b="6"/>
          <a:stretch/>
        </p:blipFill>
        <p:spPr>
          <a:xfrm>
            <a:off x="2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A2A2E7-4AAD-49C4-912A-A37CF8C24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-3" b="7942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5" name="Inhaltsplatzhalter 3">
            <a:extLst>
              <a:ext uri="{FF2B5EF4-FFF2-40B4-BE49-F238E27FC236}">
                <a16:creationId xmlns:a16="http://schemas.microsoft.com/office/drawing/2014/main" id="{D6A99E21-C959-41C0-85CB-7DFE0E813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3244" r="-3" b="7998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959325-6484-4C0E-A946-E24849825D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19" r="-2" b="4021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8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CC8219-260E-410D-8261-EFEBEB22D026}"/>
              </a:ext>
            </a:extLst>
          </p:cNvPr>
          <p:cNvSpPr txBox="1"/>
          <p:nvPr/>
        </p:nvSpPr>
        <p:spPr>
          <a:xfrm>
            <a:off x="682388" y="395102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Potatoes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Spätzle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Bratwurst/</a:t>
            </a:r>
            <a:r>
              <a:rPr lang="en-US" sz="2000" dirty="0" err="1">
                <a:solidFill>
                  <a:srgbClr val="FFFFFF"/>
                </a:solidFill>
              </a:rPr>
              <a:t>Currywurst</a:t>
            </a:r>
            <a:r>
              <a:rPr lang="en-US" sz="2000" dirty="0">
                <a:solidFill>
                  <a:srgbClr val="FFFFFF"/>
                </a:solidFill>
              </a:rPr>
              <a:t> with Chips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Schnitzel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Knödel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1902C3-D941-4C2E-A5AD-EC49ED03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Typical German Food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CB3039-60F5-4B6E-9645-E884A14404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255" r="2" b="2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06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467933-A0D1-4110-B401-BC2149EA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148" y="1428132"/>
            <a:ext cx="6565044" cy="36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27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FAC314-0788-4B82-87E5-9DDDE2E5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de-DE" sz="2600">
                <a:solidFill>
                  <a:srgbClr val="FFFFFF"/>
                </a:solidFill>
              </a:rPr>
              <a:t>                                  </a:t>
            </a:r>
            <a:r>
              <a:rPr lang="de-DE" sz="2600">
                <a:solidFill>
                  <a:srgbClr val="FFFFFF"/>
                </a:solidFill>
                <a:latin typeface="Georgia" panose="02040502050405020303" pitchFamily="18" charset="0"/>
              </a:rPr>
              <a:t>Outline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63E480AC-C524-4DCC-8BAF-9E8A6182B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583392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8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9F615-2419-4CE6-BC8B-5546564D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59400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sz="4100" dirty="0">
                <a:latin typeface="Georgia" panose="02040502050405020303" pitchFamily="18" charset="0"/>
              </a:rPr>
              <a:t>        Facts </a:t>
            </a:r>
            <a:r>
              <a:rPr lang="de-DE" sz="4100" dirty="0" err="1">
                <a:latin typeface="Georgia" panose="02040502050405020303" pitchFamily="18" charset="0"/>
              </a:rPr>
              <a:t>about</a:t>
            </a:r>
            <a:r>
              <a:rPr lang="de-DE" sz="4100" dirty="0">
                <a:latin typeface="Georgia" panose="02040502050405020303" pitchFamily="18" charset="0"/>
              </a:rPr>
              <a:t> Germany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37422-8A94-477C-906C-F59A7D392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8E3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8EB24E-F0DA-4D74-99D3-297C90176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466" y="2664179"/>
            <a:ext cx="4812453" cy="3559640"/>
          </a:xfrm>
        </p:spPr>
        <p:txBody>
          <a:bodyPr>
            <a:normAutofit/>
          </a:bodyPr>
          <a:lstStyle/>
          <a:p>
            <a:r>
              <a:rPr lang="de-DE" sz="2000" dirty="0"/>
              <a:t>State in Central Europe</a:t>
            </a:r>
          </a:p>
          <a:p>
            <a:pPr lvl="0"/>
            <a:r>
              <a:rPr lang="de-DE" sz="2000" dirty="0"/>
              <a:t>13.5.1949 </a:t>
            </a:r>
            <a:r>
              <a:rPr lang="de-DE" sz="2000" dirty="0" err="1"/>
              <a:t>founded</a:t>
            </a:r>
            <a:endParaRPr lang="de-DE" sz="2000" dirty="0"/>
          </a:p>
          <a:p>
            <a:pPr lvl="0"/>
            <a:r>
              <a:rPr lang="de-DE" sz="2000" dirty="0"/>
              <a:t>83 </a:t>
            </a:r>
            <a:r>
              <a:rPr lang="de-DE" sz="2000" dirty="0" err="1"/>
              <a:t>million</a:t>
            </a:r>
            <a:r>
              <a:rPr lang="de-DE" sz="2000" dirty="0"/>
              <a:t> </a:t>
            </a:r>
            <a:r>
              <a:rPr lang="de-DE" sz="2000" dirty="0" err="1"/>
              <a:t>inhabitants</a:t>
            </a:r>
            <a:endParaRPr lang="de-DE" sz="2000" dirty="0"/>
          </a:p>
          <a:p>
            <a:pPr lvl="0"/>
            <a:r>
              <a:rPr lang="de-DE" sz="2000" dirty="0"/>
              <a:t>16 </a:t>
            </a:r>
            <a:r>
              <a:rPr lang="de-DE" sz="2000" dirty="0" err="1"/>
              <a:t>federal</a:t>
            </a:r>
            <a:r>
              <a:rPr lang="de-DE" sz="2000" dirty="0"/>
              <a:t> </a:t>
            </a:r>
            <a:r>
              <a:rPr lang="de-DE" sz="2000" dirty="0" err="1"/>
              <a:t>states</a:t>
            </a:r>
            <a:endParaRPr lang="de-DE" sz="2000" dirty="0"/>
          </a:p>
          <a:p>
            <a:pPr lvl="0"/>
            <a:r>
              <a:rPr lang="de-DE" sz="2000" dirty="0"/>
              <a:t>Democratic </a:t>
            </a:r>
            <a:r>
              <a:rPr lang="de-DE" sz="2000" dirty="0" err="1"/>
              <a:t>country</a:t>
            </a:r>
            <a:r>
              <a:rPr lang="de-DE" sz="2000" dirty="0"/>
              <a:t> </a:t>
            </a:r>
          </a:p>
          <a:p>
            <a:pPr lvl="0"/>
            <a:r>
              <a:rPr lang="de-DE" sz="2000" dirty="0"/>
              <a:t>Federal </a:t>
            </a:r>
            <a:r>
              <a:rPr lang="de-DE" sz="2000" dirty="0" err="1"/>
              <a:t>capital</a:t>
            </a:r>
            <a:r>
              <a:rPr lang="de-DE" sz="2000" dirty="0"/>
              <a:t> Berlin</a:t>
            </a:r>
          </a:p>
          <a:p>
            <a:pPr lvl="0"/>
            <a:endParaRPr lang="de-DE" sz="2000" dirty="0"/>
          </a:p>
          <a:p>
            <a:pPr lvl="0"/>
            <a:endParaRPr lang="de-DE" sz="2000" dirty="0"/>
          </a:p>
          <a:p>
            <a:pPr lvl="0"/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4553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0943E-D417-40B8-A945-96ADAC76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883"/>
          </a:xfrm>
        </p:spPr>
        <p:txBody>
          <a:bodyPr>
            <a:normAutofit/>
          </a:bodyPr>
          <a:lstStyle/>
          <a:p>
            <a:r>
              <a:rPr lang="de-DE" sz="4800" dirty="0">
                <a:latin typeface="Georgia" panose="02040502050405020303" pitchFamily="18" charset="0"/>
              </a:rPr>
              <a:t>                         Sightseeing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7799E-E165-4014-ACF6-A774E914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0748" y="1842425"/>
            <a:ext cx="5181600" cy="4351338"/>
          </a:xfrm>
        </p:spPr>
        <p:txBody>
          <a:bodyPr/>
          <a:lstStyle/>
          <a:p>
            <a:r>
              <a:rPr lang="de-DE" dirty="0"/>
              <a:t>Brandenburger Gate, Berlin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7BF572-51CC-496F-ADC9-DD6BF61EE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3073" y="1834025"/>
            <a:ext cx="5181600" cy="4351338"/>
          </a:xfrm>
        </p:spPr>
        <p:txBody>
          <a:bodyPr/>
          <a:lstStyle/>
          <a:p>
            <a:r>
              <a:rPr lang="de-DE" dirty="0"/>
              <a:t>Television Tower, Berlin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95C9E4-BC6B-4FF6-9AB9-45F481B2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48" y="2542393"/>
            <a:ext cx="5486400" cy="36429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28EA49-53B4-400D-AF47-984FC655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453" y="2464744"/>
            <a:ext cx="2520977" cy="37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5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F3BED-3C52-41BF-AF43-AE68E1FF6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700" y="457200"/>
            <a:ext cx="5626100" cy="6007100"/>
          </a:xfrm>
        </p:spPr>
        <p:txBody>
          <a:bodyPr/>
          <a:lstStyle/>
          <a:p>
            <a:r>
              <a:rPr lang="de-DE" dirty="0"/>
              <a:t>Skyline, Frankfurt am Main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856EF5-13E6-4DBD-99C3-FF1FCBB8E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843827"/>
            <a:ext cx="5930900" cy="3233845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59244B-E684-4281-AA86-31D4B386A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8200" y="457200"/>
            <a:ext cx="4610100" cy="5719763"/>
          </a:xfrm>
        </p:spPr>
        <p:txBody>
          <a:bodyPr/>
          <a:lstStyle/>
          <a:p>
            <a:r>
              <a:rPr lang="de-DE" dirty="0"/>
              <a:t>Cologne Cathedral, Cologne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874BFD-0B11-40FF-A887-6F07E066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50" y="1706364"/>
            <a:ext cx="5499100" cy="447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5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D0B403-FADE-49D9-9983-364E1E1F6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0500" y="863600"/>
            <a:ext cx="4349750" cy="5499100"/>
          </a:xfrm>
        </p:spPr>
        <p:txBody>
          <a:bodyPr/>
          <a:lstStyle/>
          <a:p>
            <a:r>
              <a:rPr lang="de-DE" dirty="0"/>
              <a:t>Allianzarena, Munich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FD9711-0B38-4004-8063-1066C4ECB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5000" y="863600"/>
            <a:ext cx="4711700" cy="5600700"/>
          </a:xfrm>
        </p:spPr>
        <p:txBody>
          <a:bodyPr/>
          <a:lstStyle/>
          <a:p>
            <a:r>
              <a:rPr lang="de-DE" dirty="0"/>
              <a:t>North- and Baltic </a:t>
            </a:r>
            <a:r>
              <a:rPr lang="de-DE" dirty="0" err="1"/>
              <a:t>Sea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F09C35-252E-4E42-8A02-B0F97A693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650"/>
            <a:ext cx="6096000" cy="3111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65D2B7-2B78-499A-9BDB-4E171933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048" y="4097337"/>
            <a:ext cx="3967952" cy="26320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783D875-576E-4B44-9A8D-8A806F80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90" y="1593850"/>
            <a:ext cx="3624263" cy="24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90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958E2A-276E-444B-BE97-39F466946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7599" y="706964"/>
            <a:ext cx="4673090" cy="5842000"/>
          </a:xfrm>
        </p:spPr>
        <p:txBody>
          <a:bodyPr/>
          <a:lstStyle/>
          <a:p>
            <a:r>
              <a:rPr lang="de-DE" dirty="0"/>
              <a:t>Neuschwanstein, Schwangau</a:t>
            </a: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C2F5B2B-518B-4BFB-80C2-90297F257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611" y="711197"/>
            <a:ext cx="4953000" cy="5842000"/>
          </a:xfrm>
        </p:spPr>
        <p:txBody>
          <a:bodyPr/>
          <a:lstStyle/>
          <a:p>
            <a:r>
              <a:rPr lang="de-DE" dirty="0"/>
              <a:t>Lake Constance, Baden Württemberg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D3B8C9F-C176-4B4C-B616-15DD4A12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" y="1827139"/>
            <a:ext cx="6058410" cy="36101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FC4552C-AE32-41BA-8294-520D68833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08" y="1827138"/>
            <a:ext cx="5266025" cy="3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8F4D3-1D73-4FF7-B058-479C4544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607"/>
            <a:ext cx="10515600" cy="1158875"/>
          </a:xfrm>
        </p:spPr>
        <p:txBody>
          <a:bodyPr/>
          <a:lstStyle/>
          <a:p>
            <a:r>
              <a:rPr lang="de-DE" dirty="0"/>
              <a:t>                        </a:t>
            </a:r>
            <a:r>
              <a:rPr lang="de-DE" sz="4800" dirty="0" err="1">
                <a:latin typeface="Georgia" panose="02040502050405020303" pitchFamily="18" charset="0"/>
              </a:rPr>
              <a:t>Famous</a:t>
            </a:r>
            <a:r>
              <a:rPr lang="de-DE" sz="4800" dirty="0">
                <a:latin typeface="Georgia" panose="02040502050405020303" pitchFamily="18" charset="0"/>
              </a:rPr>
              <a:t> </a:t>
            </a:r>
            <a:r>
              <a:rPr lang="de-DE" sz="4800" dirty="0" err="1">
                <a:latin typeface="Georgia" panose="02040502050405020303" pitchFamily="18" charset="0"/>
              </a:rPr>
              <a:t>people</a:t>
            </a:r>
            <a:endParaRPr lang="de-DE" sz="4800" dirty="0">
              <a:latin typeface="Georgia" panose="02040502050405020303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CBAE48-73FA-4069-8C42-748C6ACF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365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817D78-24B4-4EDF-B2A1-184BF952CD29}"/>
              </a:ext>
            </a:extLst>
          </p:cNvPr>
          <p:cNvSpPr txBox="1"/>
          <p:nvPr/>
        </p:nvSpPr>
        <p:spPr>
          <a:xfrm>
            <a:off x="1273864" y="1615515"/>
            <a:ext cx="388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Angela Merkel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30FA59-C799-4399-9300-E4F114299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180"/>
            <a:ext cx="3996949" cy="29984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4290A7E-DAEA-4814-8433-F4198FF9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813" y="3247813"/>
            <a:ext cx="4572000" cy="25717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859993B-C4E0-4F79-AB6B-AED13CF963DC}"/>
              </a:ext>
            </a:extLst>
          </p:cNvPr>
          <p:cNvSpPr txBox="1"/>
          <p:nvPr/>
        </p:nvSpPr>
        <p:spPr>
          <a:xfrm>
            <a:off x="5574609" y="2770208"/>
            <a:ext cx="28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Xavier Naidoo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C798ED-CFB0-48FE-8620-F166EA3F1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180" y="2077180"/>
            <a:ext cx="3354576" cy="33545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21F28FC-6B38-49D6-AB3D-C78CBE35A4AD}"/>
              </a:ext>
            </a:extLst>
          </p:cNvPr>
          <p:cNvSpPr txBox="1"/>
          <p:nvPr/>
        </p:nvSpPr>
        <p:spPr>
          <a:xfrm>
            <a:off x="9736828" y="1615515"/>
            <a:ext cx="23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Manuel Neuer</a:t>
            </a:r>
          </a:p>
        </p:txBody>
      </p:sp>
    </p:spTree>
    <p:extLst>
      <p:ext uri="{BB962C8B-B14F-4D97-AF65-F5344CB8AC3E}">
        <p14:creationId xmlns:p14="http://schemas.microsoft.com/office/powerpoint/2010/main" val="25617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419DA-A1F7-42E7-BE5F-2041D08E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latin typeface="Georgia" panose="02040502050405020303" pitchFamily="18" charset="0"/>
              </a:rPr>
              <a:t>             Will </a:t>
            </a:r>
            <a:r>
              <a:rPr lang="de-DE" sz="4800" dirty="0" err="1">
                <a:latin typeface="Georgia" panose="02040502050405020303" pitchFamily="18" charset="0"/>
              </a:rPr>
              <a:t>never</a:t>
            </a:r>
            <a:r>
              <a:rPr lang="de-DE" sz="4800" dirty="0">
                <a:latin typeface="Georgia" panose="02040502050405020303" pitchFamily="18" charset="0"/>
              </a:rPr>
              <a:t> </a:t>
            </a:r>
            <a:r>
              <a:rPr lang="de-DE" sz="4800" dirty="0" err="1">
                <a:latin typeface="Georgia" panose="02040502050405020303" pitchFamily="18" charset="0"/>
              </a:rPr>
              <a:t>be</a:t>
            </a:r>
            <a:r>
              <a:rPr lang="de-DE" sz="4800" dirty="0">
                <a:latin typeface="Georgia" panose="02040502050405020303" pitchFamily="18" charset="0"/>
              </a:rPr>
              <a:t> </a:t>
            </a:r>
            <a:r>
              <a:rPr lang="de-DE" sz="4800" dirty="0" err="1">
                <a:latin typeface="Georgia" panose="02040502050405020303" pitchFamily="18" charset="0"/>
              </a:rPr>
              <a:t>forgotten</a:t>
            </a:r>
            <a:endParaRPr lang="de-DE" sz="4800" dirty="0">
              <a:latin typeface="Georgia" panose="02040502050405020303" pitchFamily="18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21327A3-E2E3-4F2F-BB25-7654A26C1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5458" y="2857047"/>
            <a:ext cx="4714875" cy="381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7BAAD3-2505-4865-849C-2075DEBD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67" y="2857046"/>
            <a:ext cx="5085382" cy="381000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14B78ED-52A6-4BFF-A583-51003B784060}"/>
              </a:ext>
            </a:extLst>
          </p:cNvPr>
          <p:cNvSpPr txBox="1"/>
          <p:nvPr/>
        </p:nvSpPr>
        <p:spPr>
          <a:xfrm>
            <a:off x="8217351" y="2335667"/>
            <a:ext cx="259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Anne Frank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60999D-29BB-4918-8533-574C44A3DBCB}"/>
              </a:ext>
            </a:extLst>
          </p:cNvPr>
          <p:cNvSpPr txBox="1"/>
          <p:nvPr/>
        </p:nvSpPr>
        <p:spPr>
          <a:xfrm>
            <a:off x="2358148" y="2395381"/>
            <a:ext cx="306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386450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Breitbild</PresentationFormat>
  <Paragraphs>63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Aharoni</vt:lpstr>
      <vt:lpstr>Arial</vt:lpstr>
      <vt:lpstr>Calibri</vt:lpstr>
      <vt:lpstr>Calibri Light</vt:lpstr>
      <vt:lpstr>Georgia</vt:lpstr>
      <vt:lpstr>Office</vt:lpstr>
      <vt:lpstr>Germany                             </vt:lpstr>
      <vt:lpstr>                                  Outline</vt:lpstr>
      <vt:lpstr>        Facts about Germany</vt:lpstr>
      <vt:lpstr>                         Sightseeing</vt:lpstr>
      <vt:lpstr>PowerPoint-Präsentation</vt:lpstr>
      <vt:lpstr>PowerPoint-Präsentation</vt:lpstr>
      <vt:lpstr>PowerPoint-Präsentation</vt:lpstr>
      <vt:lpstr>                        Famous people</vt:lpstr>
      <vt:lpstr>             Will never be forgotten</vt:lpstr>
      <vt:lpstr>PowerPoint-Präsentation</vt:lpstr>
      <vt:lpstr>                            Actors</vt:lpstr>
      <vt:lpstr>                          Singers</vt:lpstr>
      <vt:lpstr>                         Traditions</vt:lpstr>
      <vt:lpstr>                                   Carnival</vt:lpstr>
      <vt:lpstr>                           Oktoberfest</vt:lpstr>
      <vt:lpstr>Typical German Food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                             </dc:title>
  <dc:creator>ardian hadri</dc:creator>
  <cp:lastModifiedBy>ardian hadri</cp:lastModifiedBy>
  <cp:revision>2</cp:revision>
  <dcterms:created xsi:type="dcterms:W3CDTF">2018-11-28T19:48:09Z</dcterms:created>
  <dcterms:modified xsi:type="dcterms:W3CDTF">2018-11-28T20:01:48Z</dcterms:modified>
</cp:coreProperties>
</file>